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21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(14:27)</a:t>
            </a:r>
            <a:endParaRPr lang="en-US" sz="2800" dirty="0" smtClean="0"/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60b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p1 </a:t>
            </a:r>
            <a:r>
              <a:rPr lang="en-US" sz="2800" dirty="0" smtClean="0"/>
              <a:t>(# 2, 4, 11, 12), p.3 (# 5-6), </a:t>
            </a:r>
            <a:r>
              <a:rPr lang="en-US" sz="2800" dirty="0" smtClean="0"/>
              <a:t>p. 4 </a:t>
            </a:r>
            <a:r>
              <a:rPr lang="en-US" sz="2800" i="1" dirty="0" smtClean="0"/>
              <a:t>(finish paragraph 1)</a:t>
            </a:r>
            <a:r>
              <a:rPr lang="en-US" sz="2800" dirty="0" smtClean="0"/>
              <a:t> </a:t>
            </a:r>
            <a:r>
              <a:rPr lang="en-US" sz="2800" dirty="0" smtClean="0"/>
              <a:t>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7999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7772</TotalTime>
  <Words>72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21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50</cp:revision>
  <cp:lastPrinted>2015-05-20T16:26:09Z</cp:lastPrinted>
  <dcterms:created xsi:type="dcterms:W3CDTF">2014-05-12T21:03:23Z</dcterms:created>
  <dcterms:modified xsi:type="dcterms:W3CDTF">2016-03-23T13:35:24Z</dcterms:modified>
</cp:coreProperties>
</file>